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2" r:id="rId5"/>
    <p:sldId id="273" r:id="rId6"/>
    <p:sldId id="268" r:id="rId7"/>
    <p:sldId id="269" r:id="rId8"/>
    <p:sldId id="259" r:id="rId9"/>
    <p:sldId id="260" r:id="rId10"/>
    <p:sldId id="274" r:id="rId11"/>
    <p:sldId id="275" r:id="rId12"/>
    <p:sldId id="261" r:id="rId13"/>
    <p:sldId id="262" r:id="rId14"/>
    <p:sldId id="263" r:id="rId15"/>
    <p:sldId id="264" r:id="rId16"/>
    <p:sldId id="270" r:id="rId17"/>
    <p:sldId id="271" r:id="rId18"/>
    <p:sldId id="265" r:id="rId19"/>
    <p:sldId id="266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6" d="100"/>
          <a:sy n="66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DBDEC9-8E20-4AAC-9151-03754EF10483}" type="datetimeFigureOut">
              <a:rPr lang="ru-RU" smtClean="0"/>
              <a:t>23-04-2021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A0ABC9-EB49-46DD-ADEC-98799D21EE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can you do</a:t>
            </a:r>
            <a:r>
              <a:rPr lang="ru-RU" dirty="0" smtClean="0"/>
              <a:t> </a:t>
            </a:r>
            <a:r>
              <a:rPr lang="en-US" dirty="0" smtClean="0"/>
              <a:t>in …?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14844" r="5426" b="5779"/>
          <a:stretch/>
        </p:blipFill>
        <p:spPr bwMode="auto">
          <a:xfrm>
            <a:off x="1477910" y="2204864"/>
            <a:ext cx="6115608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7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winter?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9" y="1268760"/>
            <a:ext cx="7859787" cy="52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ski in winter. 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9" y="1268760"/>
            <a:ext cx="7859787" cy="52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autumn?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0" y="1340768"/>
            <a:ext cx="7325072" cy="48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play basketball in autumn.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29872" cy="508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3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winter?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4840"/>
            <a:ext cx="68407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play ice-hockey in winter.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4840"/>
            <a:ext cx="68407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summer?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3" y="1879714"/>
            <a:ext cx="7404526" cy="41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9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play tennis in summer.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88757"/>
            <a:ext cx="7531721" cy="426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9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winter?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14500"/>
            <a:ext cx="8705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play snowballs in winter.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714500"/>
            <a:ext cx="8705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spring?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58" y="2141984"/>
            <a:ext cx="6372463" cy="358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1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summer?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25816" cy="47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0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play volleyball in summer.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25816" cy="47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3" lvl="6" indent="-11113"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3" lvl="6" indent="-11113"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6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answers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=)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play football in spring.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58" y="2141984"/>
            <a:ext cx="6372463" cy="358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winter?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0364"/>
            <a:ext cx="7485856" cy="549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8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skate in winter.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0364"/>
            <a:ext cx="7485856" cy="549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4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spring?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en-US" b="1" dirty="0" smtClean="0"/>
              <a:t>and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3410"/>
            <a:ext cx="4114753" cy="274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171126"/>
            <a:ext cx="3309107" cy="33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9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dance and sing</a:t>
            </a:r>
            <a:r>
              <a:rPr lang="ru-RU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spring.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  <a:r>
              <a:rPr lang="en-US" b="1" dirty="0" smtClean="0"/>
              <a:t>and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3410"/>
            <a:ext cx="4114753" cy="274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171126"/>
            <a:ext cx="3309107" cy="33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do in summer?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36" y="1484107"/>
            <a:ext cx="5285581" cy="528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play badminton in summer.</a:t>
            </a:r>
            <a:endParaRPr lang="ru-RU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285581" cy="528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2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155</Words>
  <Application>Microsoft Office PowerPoint</Application>
  <PresentationFormat>Экран (4:3)</PresentationFormat>
  <Paragraphs>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Answer the questions.  What can you do in …?</vt:lpstr>
      <vt:lpstr>What can you do in spring?</vt:lpstr>
      <vt:lpstr>I can play football in spring.</vt:lpstr>
      <vt:lpstr>What can you do in winter?</vt:lpstr>
      <vt:lpstr>I can skate in winter.</vt:lpstr>
      <vt:lpstr>What can you do in spring?</vt:lpstr>
      <vt:lpstr>I can dance and sing in spring.</vt:lpstr>
      <vt:lpstr>What can you do in summer?</vt:lpstr>
      <vt:lpstr>I can play badminton in summer.</vt:lpstr>
      <vt:lpstr>What can you do in winter?</vt:lpstr>
      <vt:lpstr>I can ski in winter. </vt:lpstr>
      <vt:lpstr>What can you do in autumn?</vt:lpstr>
      <vt:lpstr>I can play basketball in autumn.</vt:lpstr>
      <vt:lpstr>What can you do in winter?</vt:lpstr>
      <vt:lpstr>I can play ice-hockey in winter.</vt:lpstr>
      <vt:lpstr>What can you do in summer?</vt:lpstr>
      <vt:lpstr>I can play tennis in summer.</vt:lpstr>
      <vt:lpstr>What can you do in winter?</vt:lpstr>
      <vt:lpstr>I can play snowballs in winter.</vt:lpstr>
      <vt:lpstr>What can you do in summer?</vt:lpstr>
      <vt:lpstr>I can play volleyball in summer.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you do in spring?</dc:title>
  <dc:creator>Мария Мусская</dc:creator>
  <cp:lastModifiedBy>Мария Мусская</cp:lastModifiedBy>
  <cp:revision>18</cp:revision>
  <dcterms:created xsi:type="dcterms:W3CDTF">2021-04-13T22:00:39Z</dcterms:created>
  <dcterms:modified xsi:type="dcterms:W3CDTF">2021-04-23T00:00:54Z</dcterms:modified>
</cp:coreProperties>
</file>